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"/>
          <p:cNvSpPr txBox="1"/>
          <p:nvPr/>
        </p:nvSpPr>
        <p:spPr>
          <a:xfrm>
            <a:off x="4859329" y="2543180"/>
            <a:ext cx="8278394" cy="2493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STARTUP LOGO</a:t>
            </a:r>
          </a:p>
          <a:p>
            <a: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STARTUP NAME</a:t>
            </a:r>
          </a:p>
        </p:txBody>
      </p:sp>
      <p:sp>
        <p:nvSpPr>
          <p:cNvPr id="95" name="TextBox 10"/>
          <p:cNvSpPr txBox="1"/>
          <p:nvPr/>
        </p:nvSpPr>
        <p:spPr>
          <a:xfrm>
            <a:off x="6028177" y="6936557"/>
            <a:ext cx="6231646" cy="1051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8600"/>
              </a:lnSpc>
              <a:defRPr sz="61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ONE LINER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9"/>
          <p:cNvSpPr txBox="1"/>
          <p:nvPr/>
        </p:nvSpPr>
        <p:spPr>
          <a:xfrm>
            <a:off x="6791242" y="1884675"/>
            <a:ext cx="4705516" cy="1223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lvl1pPr>
          </a:lstStyle>
          <a:p>
            <a:r>
              <a:t>CONTACT</a:t>
            </a:r>
          </a:p>
        </p:txBody>
      </p:sp>
      <p:sp>
        <p:nvSpPr>
          <p:cNvPr id="122" name="TextBox 10"/>
          <p:cNvSpPr txBox="1"/>
          <p:nvPr/>
        </p:nvSpPr>
        <p:spPr>
          <a:xfrm>
            <a:off x="2280021" y="4249630"/>
            <a:ext cx="14302451" cy="263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Email</a:t>
            </a:r>
          </a:p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WA number (biz)</a:t>
            </a:r>
          </a:p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website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"/>
          <p:cNvSpPr txBox="1"/>
          <p:nvPr/>
        </p:nvSpPr>
        <p:spPr>
          <a:xfrm>
            <a:off x="4660505" y="1913433"/>
            <a:ext cx="8966988" cy="2981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lvl1pPr>
          </a:lstStyle>
          <a:p>
            <a:r>
              <a:rPr dirty="0"/>
              <a:t>PROBLEM STATEMENT </a:t>
            </a:r>
          </a:p>
        </p:txBody>
      </p:sp>
      <p:sp>
        <p:nvSpPr>
          <p:cNvPr id="98" name="TextBox 10"/>
          <p:cNvSpPr txBox="1"/>
          <p:nvPr/>
        </p:nvSpPr>
        <p:spPr>
          <a:xfrm>
            <a:off x="2280021" y="4249630"/>
            <a:ext cx="13727959" cy="352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rPr dirty="0"/>
              <a:t>Explain what your startup is trying to solve</a:t>
            </a:r>
          </a:p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rPr dirty="0"/>
              <a:t>Back up your argument with data</a:t>
            </a:r>
          </a:p>
          <a:p>
            <a:pPr>
              <a:lnSpc>
                <a:spcPts val="7000"/>
              </a:lnSpc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rPr dirty="0"/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87F7E18-8802-25C3-F615-3DD9C42DEC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"/>
          <p:cNvSpPr txBox="1"/>
          <p:nvPr/>
        </p:nvSpPr>
        <p:spPr>
          <a:xfrm>
            <a:off x="6482081" y="1848812"/>
            <a:ext cx="5323836" cy="1711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lvl1pPr>
          </a:lstStyle>
          <a:p>
            <a:r>
              <a:t>SOLUTION</a:t>
            </a:r>
          </a:p>
        </p:txBody>
      </p:sp>
      <p:sp>
        <p:nvSpPr>
          <p:cNvPr id="101" name="TextBox 10"/>
          <p:cNvSpPr txBox="1"/>
          <p:nvPr/>
        </p:nvSpPr>
        <p:spPr>
          <a:xfrm>
            <a:off x="2280021" y="4249630"/>
            <a:ext cx="13727959" cy="352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rPr dirty="0"/>
              <a:t>Demo of your product</a:t>
            </a:r>
          </a:p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rPr dirty="0"/>
              <a:t>Explain how would your product solve the problem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9"/>
          <p:cNvSpPr txBox="1"/>
          <p:nvPr/>
        </p:nvSpPr>
        <p:spPr>
          <a:xfrm>
            <a:off x="6548122" y="1719030"/>
            <a:ext cx="5191755" cy="1223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lvl1pPr>
          </a:lstStyle>
          <a:p>
            <a:r>
              <a:t>TRACTION</a:t>
            </a:r>
          </a:p>
        </p:txBody>
      </p:sp>
      <p:sp>
        <p:nvSpPr>
          <p:cNvPr id="104" name="TextBox 10"/>
          <p:cNvSpPr txBox="1"/>
          <p:nvPr/>
        </p:nvSpPr>
        <p:spPr>
          <a:xfrm>
            <a:off x="2280021" y="4249630"/>
            <a:ext cx="14302451" cy="352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Show your traction (subscribers, downloads, revenue, etc)</a:t>
            </a:r>
          </a:p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And other supporting statistics of your traction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9"/>
          <p:cNvSpPr txBox="1"/>
          <p:nvPr/>
        </p:nvSpPr>
        <p:spPr>
          <a:xfrm>
            <a:off x="5699219" y="2034277"/>
            <a:ext cx="6889561" cy="1223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lvl1pPr>
          </a:lstStyle>
          <a:p>
            <a:r>
              <a:t>MARKET SIZE</a:t>
            </a:r>
          </a:p>
        </p:txBody>
      </p:sp>
      <p:sp>
        <p:nvSpPr>
          <p:cNvPr id="107" name="TextBox 10"/>
          <p:cNvSpPr txBox="1"/>
          <p:nvPr/>
        </p:nvSpPr>
        <p:spPr>
          <a:xfrm>
            <a:off x="2280021" y="4249630"/>
            <a:ext cx="14302451" cy="174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Describe potential market size</a:t>
            </a:r>
          </a:p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And how you plan to cover it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9"/>
          <p:cNvSpPr txBox="1"/>
          <p:nvPr/>
        </p:nvSpPr>
        <p:spPr>
          <a:xfrm>
            <a:off x="5994841" y="2310938"/>
            <a:ext cx="7158142" cy="1223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lvl1pPr>
          </a:lstStyle>
          <a:p>
            <a:r>
              <a:t>COMPETITION</a:t>
            </a:r>
          </a:p>
        </p:txBody>
      </p:sp>
      <p:sp>
        <p:nvSpPr>
          <p:cNvPr id="110" name="TextBox 10"/>
          <p:cNvSpPr txBox="1"/>
          <p:nvPr/>
        </p:nvSpPr>
        <p:spPr>
          <a:xfrm>
            <a:off x="2280021" y="4249630"/>
            <a:ext cx="14302451" cy="263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Who’s your competitor?</a:t>
            </a:r>
          </a:p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Explain in detail, how do you plan to beat your competitor?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9"/>
          <p:cNvSpPr txBox="1"/>
          <p:nvPr/>
        </p:nvSpPr>
        <p:spPr>
          <a:xfrm>
            <a:off x="7610037" y="1848850"/>
            <a:ext cx="3067925" cy="1223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lvl1pPr>
          </a:lstStyle>
          <a:p>
            <a:r>
              <a:t>TEAM</a:t>
            </a:r>
          </a:p>
        </p:txBody>
      </p:sp>
      <p:sp>
        <p:nvSpPr>
          <p:cNvPr id="113" name="TextBox 10"/>
          <p:cNvSpPr txBox="1"/>
          <p:nvPr/>
        </p:nvSpPr>
        <p:spPr>
          <a:xfrm>
            <a:off x="2280021" y="4249630"/>
            <a:ext cx="14302451" cy="174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Who are you and your team?</a:t>
            </a:r>
          </a:p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Number of teams &amp; Qualifications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9"/>
          <p:cNvSpPr txBox="1"/>
          <p:nvPr/>
        </p:nvSpPr>
        <p:spPr>
          <a:xfrm>
            <a:off x="4701923" y="1884675"/>
            <a:ext cx="8884153" cy="1223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lvl1pPr>
          </a:lstStyle>
          <a:p>
            <a:r>
              <a:t>BUSINESS MODEL</a:t>
            </a:r>
          </a:p>
        </p:txBody>
      </p:sp>
      <p:sp>
        <p:nvSpPr>
          <p:cNvPr id="116" name="TextBox 10"/>
          <p:cNvSpPr txBox="1"/>
          <p:nvPr/>
        </p:nvSpPr>
        <p:spPr>
          <a:xfrm>
            <a:off x="2280021" y="4249630"/>
            <a:ext cx="14302451" cy="174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Explain your business model(s)</a:t>
            </a:r>
          </a:p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Short and long term plan of your startup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9"/>
          <p:cNvSpPr txBox="1"/>
          <p:nvPr/>
        </p:nvSpPr>
        <p:spPr>
          <a:xfrm>
            <a:off x="6791242" y="1884675"/>
            <a:ext cx="4705516" cy="1223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100">
                <a:latin typeface="Open Sans Italics"/>
                <a:ea typeface="Open Sans Italics"/>
                <a:cs typeface="Open Sans Italics"/>
                <a:sym typeface="Open Sans Italics"/>
              </a:defRPr>
            </a:lvl1pPr>
          </a:lstStyle>
          <a:p>
            <a:r>
              <a:t>FUNDING</a:t>
            </a:r>
          </a:p>
        </p:txBody>
      </p:sp>
      <p:sp>
        <p:nvSpPr>
          <p:cNvPr id="119" name="TextBox 10"/>
          <p:cNvSpPr txBox="1"/>
          <p:nvPr/>
        </p:nvSpPr>
        <p:spPr>
          <a:xfrm>
            <a:off x="2280021" y="4249630"/>
            <a:ext cx="14302451" cy="263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Describe your startup funding status, including investor name</a:t>
            </a:r>
          </a:p>
          <a:p>
            <a:pPr marL="1079500" lvl="1" indent="-539750">
              <a:lnSpc>
                <a:spcPts val="7000"/>
              </a:lnSpc>
              <a:buSzPct val="100000"/>
              <a:buFont typeface="Arial"/>
              <a:buChar char="•"/>
              <a:defRPr sz="5000">
                <a:latin typeface="Open Sans Italics"/>
                <a:ea typeface="Open Sans Italics"/>
                <a:cs typeface="Open Sans Italics"/>
                <a:sym typeface="Open Sans Italics"/>
              </a:defRPr>
            </a:pPr>
            <a:r>
              <a:t>Future funding plan and its usage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Custom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Bisa</dc:creator>
  <cp:lastModifiedBy>Stephanus Widjaja</cp:lastModifiedBy>
  <cp:revision>1</cp:revision>
  <dcterms:modified xsi:type="dcterms:W3CDTF">2024-11-03T14:04:35Z</dcterms:modified>
</cp:coreProperties>
</file>