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5"/>
  </p:notesMasterIdLst>
  <p:sldIdLst>
    <p:sldId id="256" r:id="rId5"/>
    <p:sldId id="262" r:id="rId6"/>
    <p:sldId id="257" r:id="rId7"/>
    <p:sldId id="258" r:id="rId8"/>
    <p:sldId id="259" r:id="rId9"/>
    <p:sldId id="260" r:id="rId10"/>
    <p:sldId id="263" r:id="rId11"/>
    <p:sldId id="264" r:id="rId12"/>
    <p:sldId id="261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6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DE1986-0B1B-4C44-941D-ABA024176502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4325B-B93C-4873-9931-4B727C13C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7ED47-F8B4-BC79-351E-102320A3B1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75A31B-9364-F563-F518-07EADCAB62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811B4-926D-59A7-4FAA-72EFE7E00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85DF-2C91-48A1-8AD7-57F7926A20FB}" type="datetime1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9BA8E-B690-3EBA-5287-EC31BA517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BE0A97-F661-D827-261C-31F0E8C8B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262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CD5A7-C6DF-E6ED-60B3-1EAC0F899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6832F6-11A4-9CA8-63AA-16947343CB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3B4619-4B8B-A032-22DD-0F2BFA686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AD4EF-8807-4856-AB0D-2C2F951B2142}" type="datetime1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F0606-74CF-899D-1493-8EF5CA154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D6BB8-F2B4-98BF-BBB6-F9275D688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799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DF3CCF-3BE0-62DA-D38F-66C0C66A7D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EAEE7B-D6DC-4D60-E04D-F454CE2E0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3B0BF-FD59-1A31-A319-5B130F2DF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DC9B5-DC05-49AC-A120-3A930A744F54}" type="datetime1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3CEC6-AE5F-A6A8-B6B8-ADC3A6943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F2E18-E8B3-F81E-A521-54EAED991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920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EBA50-262F-2A70-2551-3E285FB2E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CFD59-CA11-7183-31D2-D6A7468A7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488A8-5B91-F5FF-14CB-932CA93F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646D6-8071-4559-A350-5E439371C20A}" type="datetime1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86B35-D0BF-72A3-2D01-7716468C8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F6C2BB-54D5-D165-FA63-9B192FCEB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85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EFD2E-595C-2C2B-95B7-7C4D0CD29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CC90A9-52E4-0CBB-3D14-7AE5D6A18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FAB018-1A60-9927-FEE8-678762BF2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9CA96-E131-471E-8383-C1CA80F99F49}" type="datetime1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170B0-4C3F-0BD0-A857-CC9E98780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E3D36-82A9-202F-4867-CFF37C95F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606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7E0E4-FA8C-7747-D2F1-1E1025344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42C99-813A-C8B7-2320-583DC68140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DD0CF-C4E3-ECFE-C480-6FC35393D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7F0A84-0473-12A4-F826-4A4981680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06CBB-EC9A-4C38-84CD-95A1C94F354A}" type="datetime1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E649D1-2983-678F-13EF-E7EA1FF20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02731-B477-AE57-7558-B993EB5CB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677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1DE20-E83E-07EA-4ADC-EEF5B5BC4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14BBF0-6DDE-4E27-04BF-4BDCB6429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FF3ECC-E8EE-FE70-95B3-0F5257F4C7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7D316B-B7CD-C55C-63C2-A9DDE880F7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EADF6B-F336-F879-39ED-D7F920007A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EBF7AD-E09E-E291-4057-AF86F37B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719BF-438C-47A5-9316-E9D8EF9408C3}" type="datetime1">
              <a:rPr lang="en-US" smtClean="0"/>
              <a:t>6/30/2026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301E03-F00B-7834-1845-7F281FFC8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C9F64D-74F7-F923-7773-EEF9B644A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026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02F8A-69A0-1D82-72B9-3EBA2F5B8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6DE20F-B6F8-7B5E-44CF-C0A422653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6AAB-9D85-4DFB-8F28-8DA905E73DFF}" type="datetime1">
              <a:rPr lang="en-US" smtClean="0"/>
              <a:t>6/30/2026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3E7C5B-8E98-64C8-8A91-E729BED28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1B3C9-0F75-EAE5-BA08-86E51F42F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002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658E65-E620-C40B-9A47-4E7047CF8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BF94-EDA8-44FC-B76F-29D69894CCF8}" type="datetime1">
              <a:rPr lang="en-US" smtClean="0"/>
              <a:t>6/30/2026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4CB5F6-1710-E746-859A-E94A5FFFC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34CA5-384A-5A03-2A49-6BD7A378A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313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8FBDA-CA28-5FAD-6FC6-8FA9656D6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300B9-B1E1-CF0C-F316-8BF550F79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43AFC6-9580-C91A-3B95-C1D0F84240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5D1EDA-14CA-D14E-E447-6F34121F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383AA-A569-4A52-8F09-8DC8043ECBC6}" type="datetime1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58F306-07F9-34A9-E07B-522A4DB16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5C8F9C-6C92-7E7A-7620-C388ED955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636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B6BA3-9E07-58A4-9356-EEC1AB3F4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9BDE32-49DB-04BA-EBC2-6874DDDAE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0789FC-889D-921B-1BFB-17EA3F41E3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3FB023-9011-8137-41FC-4998C63B6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C6AE-3AF4-4C53-8045-D65DF1B403F5}" type="datetime1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416300-8AED-5972-6286-10294F88B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EDCD0-B12D-E774-9E73-99BD416A5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0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14082C-8809-93D9-1220-61FC874BB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34BBDD-4E18-DA63-079E-BDBA826A8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9760B-08D5-993C-0197-8EAB4D39BA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865AB6-21AC-4189-9AD1-AA5C0025E077}" type="datetime1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C146D-5F35-BB0E-2E02-F6ADDC00BC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8567C-A211-3A3B-3712-BE3F2A796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8EE77F-E392-407D-9EFB-83AE05AAB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604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07E6D-44B6-1B9D-312F-2892760A9F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238622"/>
          </a:xfrm>
        </p:spPr>
        <p:txBody>
          <a:bodyPr/>
          <a:lstStyle/>
          <a:p>
            <a:r>
              <a:rPr lang="en-US" b="1" dirty="0">
                <a:latin typeface="Hind" panose="02000000000000000000" pitchFamily="2" charset="0"/>
                <a:cs typeface="Hind" panose="02000000000000000000" pitchFamily="2" charset="0"/>
              </a:rPr>
              <a:t>STARTUP LOGO</a:t>
            </a:r>
            <a:br>
              <a:rPr lang="en-US" b="1" dirty="0">
                <a:latin typeface="Hind" panose="02000000000000000000" pitchFamily="2" charset="0"/>
                <a:cs typeface="Hind" panose="02000000000000000000" pitchFamily="2" charset="0"/>
              </a:rPr>
            </a:br>
            <a:r>
              <a:rPr lang="en-US" b="1" dirty="0">
                <a:latin typeface="Hind" panose="02000000000000000000" pitchFamily="2" charset="0"/>
                <a:cs typeface="Hind" panose="02000000000000000000" pitchFamily="2" charset="0"/>
              </a:rPr>
              <a:t>STARTUP NAME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916C27-241D-24FD-478F-6E5C391B69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71999"/>
            <a:ext cx="9144000" cy="742071"/>
          </a:xfrm>
        </p:spPr>
        <p:txBody>
          <a:bodyPr/>
          <a:lstStyle/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One liner Description of the Company</a:t>
            </a:r>
          </a:p>
        </p:txBody>
      </p:sp>
    </p:spTree>
    <p:extLst>
      <p:ext uri="{BB962C8B-B14F-4D97-AF65-F5344CB8AC3E}">
        <p14:creationId xmlns:p14="http://schemas.microsoft.com/office/powerpoint/2010/main" val="1578299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D96B3-B1CE-3D8F-AEFB-C5433805D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6F406-10DF-9B23-FB39-3915157FF4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238622"/>
          </a:xfrm>
        </p:spPr>
        <p:txBody>
          <a:bodyPr/>
          <a:lstStyle/>
          <a:p>
            <a:r>
              <a:rPr lang="en-US" b="1" dirty="0">
                <a:latin typeface="Hind" panose="02000000000000000000" pitchFamily="2" charset="0"/>
                <a:cs typeface="Hind" panose="02000000000000000000" pitchFamily="2" charset="0"/>
              </a:rPr>
              <a:t>CONTACT INFORMATION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F557CE-92AC-589F-69F3-5ACEB1BE0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71999"/>
            <a:ext cx="9144000" cy="1639615"/>
          </a:xfrm>
        </p:spPr>
        <p:txBody>
          <a:bodyPr>
            <a:normAutofit/>
          </a:bodyPr>
          <a:lstStyle/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Email</a:t>
            </a:r>
          </a:p>
          <a:p>
            <a:r>
              <a:rPr lang="en-US" dirty="0" err="1">
                <a:latin typeface="Hind" panose="02000000000000000000" pitchFamily="2" charset="0"/>
                <a:cs typeface="Hind" panose="02000000000000000000" pitchFamily="2" charset="0"/>
              </a:rPr>
              <a:t>Whatsapp</a:t>
            </a:r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 Number (Business)</a:t>
            </a:r>
          </a:p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1690719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1885FC-C44F-4660-7FD3-595079D97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359C9-E67B-C8CD-7E10-DDE14203B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b="1" dirty="0">
                <a:latin typeface="Hind" panose="02000000000000000000" pitchFamily="2" charset="0"/>
                <a:cs typeface="Hind" panose="02000000000000000000" pitchFamily="2" charset="0"/>
              </a:rPr>
              <a:t>TEAM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E5E2D8-1CFC-EFEC-CF2E-419D7179A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b="1" smtClean="0"/>
              <a:t>2</a:t>
            </a:fld>
            <a:endParaRPr lang="en-US" b="1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4686571-DFD9-197E-38E7-BA1D4D3AA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Who are you and your team?</a:t>
            </a:r>
          </a:p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Number of team members and qualifications</a:t>
            </a:r>
          </a:p>
        </p:txBody>
      </p:sp>
    </p:spTree>
    <p:extLst>
      <p:ext uri="{BB962C8B-B14F-4D97-AF65-F5344CB8AC3E}">
        <p14:creationId xmlns:p14="http://schemas.microsoft.com/office/powerpoint/2010/main" val="176637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9EA05-4876-1FE5-7D3E-C84B94BB5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b="1" dirty="0">
                <a:latin typeface="Hind" panose="02000000000000000000" pitchFamily="2" charset="0"/>
                <a:cs typeface="Hind" panose="02000000000000000000" pitchFamily="2" charset="0"/>
              </a:rPr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B41A-1F6B-2D6B-ED92-480A088CF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Explain what your startup is trying to solve</a:t>
            </a:r>
          </a:p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Back up your argument with data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B68EB5-EFE6-6574-3448-7D3205400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b="1" smtClean="0"/>
              <a:t>3</a:t>
            </a:fld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201086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9C495-9893-5505-520F-CAF013F64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F6CB9-2135-041A-CEF6-FDEAFEFA3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b="1" dirty="0">
                <a:latin typeface="Hind" panose="02000000000000000000" pitchFamily="2" charset="0"/>
                <a:cs typeface="Hind" panose="02000000000000000000" pitchFamily="2" charset="0"/>
              </a:rPr>
              <a:t>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F68AB-9AE9-BD80-6761-7A19DB16D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Demo of your product</a:t>
            </a:r>
          </a:p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Explain how your product solve the problem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86EEAC-1AE7-0009-4613-3F9D7874D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b="1" smtClean="0"/>
              <a:t>4</a:t>
            </a:fld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239143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02C0B-0748-EB4D-9571-9E5DDE818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B3FAB-6967-9E7C-ADC5-BC6DE63EA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b="1" dirty="0">
                <a:latin typeface="Hind" panose="02000000000000000000" pitchFamily="2" charset="0"/>
                <a:cs typeface="Hind" panose="02000000000000000000" pitchFamily="2" charset="0"/>
              </a:rPr>
              <a:t>TRACTION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74C260-D5B8-2528-95B4-AE8E8F69C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b="1" smtClean="0"/>
              <a:t>5</a:t>
            </a:fld>
            <a:endParaRPr lang="en-US" b="1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8C067F6-3C02-C1A6-0ECC-E2A12B766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Show your traction (subscribers, downloads, revenue, </a:t>
            </a:r>
            <a:r>
              <a:rPr lang="en-US" dirty="0" err="1">
                <a:latin typeface="Hind" panose="02000000000000000000" pitchFamily="2" charset="0"/>
                <a:cs typeface="Hind" panose="02000000000000000000" pitchFamily="2" charset="0"/>
              </a:rPr>
              <a:t>etc</a:t>
            </a:r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)</a:t>
            </a:r>
          </a:p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And other supporting statistics of your traction</a:t>
            </a:r>
          </a:p>
        </p:txBody>
      </p:sp>
    </p:spTree>
    <p:extLst>
      <p:ext uri="{BB962C8B-B14F-4D97-AF65-F5344CB8AC3E}">
        <p14:creationId xmlns:p14="http://schemas.microsoft.com/office/powerpoint/2010/main" val="3643980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E6FAD-4F28-46D1-DB66-221C6F97C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0F942-2464-6E5F-1DEA-5E9B795A4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b="1" dirty="0">
                <a:latin typeface="Hind" panose="02000000000000000000" pitchFamily="2" charset="0"/>
                <a:cs typeface="Hind" panose="02000000000000000000" pitchFamily="2" charset="0"/>
              </a:rPr>
              <a:t>MARKET SIZE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124388-4D59-BB43-3F3A-08B301619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b="1" smtClean="0"/>
              <a:t>6</a:t>
            </a:fld>
            <a:endParaRPr lang="en-US" b="1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A88A227-5DF3-261E-E88E-4979F6FC1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Describe potential market size</a:t>
            </a:r>
          </a:p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And how you plan to cover it</a:t>
            </a:r>
          </a:p>
        </p:txBody>
      </p:sp>
    </p:spTree>
    <p:extLst>
      <p:ext uri="{BB962C8B-B14F-4D97-AF65-F5344CB8AC3E}">
        <p14:creationId xmlns:p14="http://schemas.microsoft.com/office/powerpoint/2010/main" val="310669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6519B4-7AE5-0C89-AA75-E8F52F643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B789B-4E5C-67FA-33B1-CC31E6AB7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b="1" dirty="0">
                <a:latin typeface="Hind" panose="02000000000000000000" pitchFamily="2" charset="0"/>
                <a:cs typeface="Hind" panose="02000000000000000000" pitchFamily="2" charset="0"/>
              </a:rPr>
              <a:t>BUSINESS 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B32563-93DC-6BEC-29B0-2B2DC93B3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b="1" smtClean="0"/>
              <a:t>7</a:t>
            </a:fld>
            <a:endParaRPr lang="en-US" b="1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34DB753-D9C8-0697-FC56-A244AF97C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Explain your business model(s)</a:t>
            </a:r>
          </a:p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Short and long term plan of your startup</a:t>
            </a:r>
          </a:p>
        </p:txBody>
      </p:sp>
    </p:spTree>
    <p:extLst>
      <p:ext uri="{BB962C8B-B14F-4D97-AF65-F5344CB8AC3E}">
        <p14:creationId xmlns:p14="http://schemas.microsoft.com/office/powerpoint/2010/main" val="18294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EC54F6-94D3-B1A7-0937-58B0407A3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A32C4-DCC0-A816-0E4C-897D5B6BB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b="1" dirty="0">
                <a:latin typeface="Hind" panose="02000000000000000000" pitchFamily="2" charset="0"/>
                <a:cs typeface="Hind" panose="02000000000000000000" pitchFamily="2" charset="0"/>
              </a:rPr>
              <a:t>FUNDING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E67CC4-595E-93E6-B650-36596559C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b="1" smtClean="0"/>
              <a:t>8</a:t>
            </a:fld>
            <a:endParaRPr lang="en-US" b="1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A8E3499-50A7-C0F7-904C-B6BC6A642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Describe your funding status, including investor name</a:t>
            </a:r>
          </a:p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Future funding plan (numbers, what is the money/ investment going to be used for)</a:t>
            </a:r>
          </a:p>
        </p:txBody>
      </p:sp>
    </p:spTree>
    <p:extLst>
      <p:ext uri="{BB962C8B-B14F-4D97-AF65-F5344CB8AC3E}">
        <p14:creationId xmlns:p14="http://schemas.microsoft.com/office/powerpoint/2010/main" val="3811288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B4CCB-C0B2-A60E-FDC8-31E2F84DE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0E724-E33D-8038-C444-C683D0ED9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b="1" dirty="0">
                <a:latin typeface="Hind" panose="02000000000000000000" pitchFamily="2" charset="0"/>
                <a:cs typeface="Hind" panose="02000000000000000000" pitchFamily="2" charset="0"/>
              </a:rPr>
              <a:t>COMPETITOR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23EE05-9FEB-BBC0-EE97-1B638C856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E77F-E392-407D-9EFB-83AE05AAB09D}" type="slidenum">
              <a:rPr lang="en-US" b="1" smtClean="0"/>
              <a:t>9</a:t>
            </a:fld>
            <a:endParaRPr lang="en-US" b="1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1C9432-FB1C-2BDF-67B3-370A9ADFA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Who are your competitors?</a:t>
            </a:r>
          </a:p>
          <a:p>
            <a:r>
              <a:rPr lang="en-US" dirty="0">
                <a:latin typeface="Hind" panose="02000000000000000000" pitchFamily="2" charset="0"/>
                <a:cs typeface="Hind" panose="02000000000000000000" pitchFamily="2" charset="0"/>
              </a:rPr>
              <a:t>Explain in detail, how do you plan to beat the competitors?</a:t>
            </a:r>
          </a:p>
        </p:txBody>
      </p:sp>
    </p:spTree>
    <p:extLst>
      <p:ext uri="{BB962C8B-B14F-4D97-AF65-F5344CB8AC3E}">
        <p14:creationId xmlns:p14="http://schemas.microsoft.com/office/powerpoint/2010/main" val="3641501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978d2b6-3ba5-4ec6-9fef-c2052407fd6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49C8DF3B375C4A95EE8274103A3681" ma:contentTypeVersion="18" ma:contentTypeDescription="Create a new document." ma:contentTypeScope="" ma:versionID="5bc7c4289497c77fe98b268fd6954763">
  <xsd:schema xmlns:xsd="http://www.w3.org/2001/XMLSchema" xmlns:xs="http://www.w3.org/2001/XMLSchema" xmlns:p="http://schemas.microsoft.com/office/2006/metadata/properties" xmlns:ns3="df2fcac3-beb7-423c-8a80-f5846fd485a2" xmlns:ns4="a978d2b6-3ba5-4ec6-9fef-c2052407fd62" targetNamespace="http://schemas.microsoft.com/office/2006/metadata/properties" ma:root="true" ma:fieldsID="e2c45493ab7d27f08493ca5af7d6c905" ns3:_="" ns4:_="">
    <xsd:import namespace="df2fcac3-beb7-423c-8a80-f5846fd485a2"/>
    <xsd:import namespace="a978d2b6-3ba5-4ec6-9fef-c2052407fd6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ObjectDetectorVersion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SystemTags" minOccurs="0"/>
                <xsd:element ref="ns4:MediaServiceDateTaken" minOccurs="0"/>
                <xsd:element ref="ns4:MediaLengthInSeconds" minOccurs="0"/>
                <xsd:element ref="ns4:MediaServiceSearchPropertie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2fcac3-beb7-423c-8a80-f5846fd485a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78d2b6-3ba5-4ec6-9fef-c2052407fd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CE7D9B-67F7-4E59-B0C2-C9D9F5D67FD2}">
  <ds:schemaRefs>
    <ds:schemaRef ds:uri="http://purl.org/dc/dcmitype/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a978d2b6-3ba5-4ec6-9fef-c2052407fd62"/>
    <ds:schemaRef ds:uri="df2fcac3-beb7-423c-8a80-f5846fd485a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CA6A432-65CF-4DEE-BEF3-6236075483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D3C6AE-1095-41B9-A80E-D1C2C85A2C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2fcac3-beb7-423c-8a80-f5846fd485a2"/>
    <ds:schemaRef ds:uri="a978d2b6-3ba5-4ec6-9fef-c2052407fd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166</Words>
  <Application>Microsoft Office PowerPoint</Application>
  <PresentationFormat>Widescreen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Hind</vt:lpstr>
      <vt:lpstr>Office Theme</vt:lpstr>
      <vt:lpstr>STARTUP LOGO STARTUP NAME</vt:lpstr>
      <vt:lpstr>TEAM</vt:lpstr>
      <vt:lpstr>PROBLEM STATEMENT</vt:lpstr>
      <vt:lpstr>SOLUTION</vt:lpstr>
      <vt:lpstr>TRACTION</vt:lpstr>
      <vt:lpstr>MARKET SIZE</vt:lpstr>
      <vt:lpstr>BUSINESS MODEL</vt:lpstr>
      <vt:lpstr>FUNDING</vt:lpstr>
      <vt:lpstr>COMPETITOR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PhD - Immanuel Hendra</dc:creator>
  <cp:lastModifiedBy>PhD - Immanuel Hendra</cp:lastModifiedBy>
  <cp:revision>3</cp:revision>
  <dcterms:created xsi:type="dcterms:W3CDTF">2026-06-30T04:29:45Z</dcterms:created>
  <dcterms:modified xsi:type="dcterms:W3CDTF">2026-06-30T07:55:17Z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0x0101008A49C8DF3B375C4A95EE8274103A3681</vt:lpwstr>
  </property>
</Properties>
</file>